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A5BD1D2-75A1-41FB-87D1-B99C5C17849D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B4C9EE-AFF8-46C4-9AE2-A0C2EE5998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648200"/>
            <a:ext cx="7467600" cy="1524000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342900" indent="-342900">
              <a:buAutoNum type="arabicParenR"/>
            </a:pPr>
            <a:r>
              <a:rPr lang="en-US" dirty="0" smtClean="0"/>
              <a:t>To find the measures of central angles and arcs</a:t>
            </a:r>
          </a:p>
          <a:p>
            <a:pPr marL="342900" indent="-342900">
              <a:buAutoNum type="arabicParenR"/>
            </a:pPr>
            <a:r>
              <a:rPr lang="en-US" dirty="0" smtClean="0"/>
              <a:t>To find circumference and arc length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667000"/>
            <a:ext cx="7772400" cy="1752600"/>
          </a:xfrm>
        </p:spPr>
        <p:txBody>
          <a:bodyPr/>
          <a:lstStyle/>
          <a:p>
            <a:r>
              <a:rPr lang="en-US" dirty="0" smtClean="0"/>
              <a:t>7-6 Circles and Arcs </a:t>
            </a:r>
            <a:br>
              <a:rPr lang="en-US" dirty="0" smtClean="0"/>
            </a:br>
            <a:r>
              <a:rPr lang="en-US" dirty="0" smtClean="0"/>
              <a:t>M11.C.1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u="sng" dirty="0" smtClean="0"/>
              <a:t>circumference</a:t>
            </a:r>
            <a:r>
              <a:rPr lang="en-US" dirty="0" smtClean="0"/>
              <a:t> of a circle is the distance around the circle. The number </a:t>
            </a:r>
            <a:r>
              <a:rPr lang="en-US" u="sng" dirty="0" smtClean="0"/>
              <a:t>pi</a:t>
            </a:r>
            <a:r>
              <a:rPr lang="en-US" dirty="0" smtClean="0"/>
              <a:t> (</a:t>
            </a:r>
            <a:r>
              <a:rPr lang="el-GR" dirty="0" smtClean="0"/>
              <a:t>π</a:t>
            </a:r>
            <a:r>
              <a:rPr lang="en-US" dirty="0" smtClean="0"/>
              <a:t>) is the ratio of the circumference of a circle to its diameter.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Circumference of a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circumference of a circle is </a:t>
            </a:r>
            <a:r>
              <a:rPr lang="el-GR" dirty="0" smtClean="0"/>
              <a:t>π</a:t>
            </a:r>
            <a:r>
              <a:rPr lang="en-US" dirty="0" smtClean="0"/>
              <a:t> times the diameter.</a:t>
            </a:r>
          </a:p>
          <a:p>
            <a:r>
              <a:rPr lang="en-US" dirty="0" smtClean="0"/>
              <a:t>C = </a:t>
            </a:r>
            <a:r>
              <a:rPr lang="el-GR" dirty="0" smtClean="0"/>
              <a:t>π</a:t>
            </a:r>
            <a:r>
              <a:rPr lang="en-US" dirty="0" smtClean="0"/>
              <a:t>d or C =2</a:t>
            </a:r>
            <a:r>
              <a:rPr lang="el-GR" dirty="0" smtClean="0"/>
              <a:t>π</a:t>
            </a: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28956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Circles that lie in the same plane and have the same center are </a:t>
            </a:r>
            <a:r>
              <a:rPr lang="en-US" u="sng" dirty="0" smtClean="0"/>
              <a:t>concentric circles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200400" y="2971800"/>
            <a:ext cx="25908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33800" y="3429000"/>
            <a:ext cx="1524000" cy="14478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Real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circular swimming pool with a 16 foot diameter will be enclosed in a circular fence 4 feet from the pool. What length of fencing material is needed? Round to the nearest whole number.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measure of an arc is in degrees while the </a:t>
            </a:r>
            <a:r>
              <a:rPr lang="en-US" u="sng" dirty="0" smtClean="0"/>
              <a:t>arc length</a:t>
            </a:r>
            <a:r>
              <a:rPr lang="en-US" dirty="0" smtClean="0"/>
              <a:t> is a fraction of a circle’s circumference.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3920" cy="4572000"/>
          </a:xfrm>
        </p:spPr>
        <p:txBody>
          <a:bodyPr/>
          <a:lstStyle/>
          <a:p>
            <a:r>
              <a:rPr lang="en-US" dirty="0" smtClean="0"/>
              <a:t>The length of an arc of a circle is the product of the ratio </a:t>
            </a:r>
            <a:r>
              <a:rPr lang="en-US" u="sng" dirty="0" smtClean="0"/>
              <a:t>measure of the arc</a:t>
            </a:r>
            <a:r>
              <a:rPr lang="en-US" dirty="0" smtClean="0"/>
              <a:t>   and the circumference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                       360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of the circle.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19800" y="2743200"/>
            <a:ext cx="19812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Arc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length of ADB in circle M in terms of 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109927" y="2362200"/>
            <a:ext cx="25908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Congruent Arcs – are arcs that have the same measure and are in the same circle or in congruent circles.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</a:p>
          <a:p>
            <a:r>
              <a:rPr lang="en-US" dirty="0" smtClean="0"/>
              <a:t>Handed-In</a:t>
            </a:r>
          </a:p>
          <a:p>
            <a:r>
              <a:rPr lang="en-US" dirty="0" smtClean="0"/>
              <a:t>Page 390 #27-32, </a:t>
            </a:r>
            <a:r>
              <a:rPr lang="en-US" dirty="0" smtClean="0"/>
              <a:t>34-39, 5, 63-65</a:t>
            </a:r>
          </a:p>
          <a:p>
            <a:r>
              <a:rPr lang="en-US" dirty="0" smtClean="0"/>
              <a:t>Page 411 #21-26</a:t>
            </a:r>
          </a:p>
          <a:p>
            <a:r>
              <a:rPr lang="en-US" smtClean="0"/>
              <a:t>Page 412 #15-20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91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In a plane, a </a:t>
            </a:r>
            <a:r>
              <a:rPr lang="en-US" sz="2200" u="sng" dirty="0" smtClean="0"/>
              <a:t>circle</a:t>
            </a:r>
            <a:r>
              <a:rPr lang="en-US" sz="2200" dirty="0" smtClean="0"/>
              <a:t> is the set of all points equidistant from a given point called the </a:t>
            </a:r>
            <a:r>
              <a:rPr lang="en-US" sz="2200" u="sng" dirty="0" smtClean="0"/>
              <a:t>center</a:t>
            </a:r>
            <a:r>
              <a:rPr lang="en-US" sz="2200" dirty="0" smtClean="0"/>
              <a:t>. You name a circle by its center. Circle P (OP).</a:t>
            </a:r>
          </a:p>
          <a:p>
            <a:r>
              <a:rPr lang="en-US" sz="2200" dirty="0" smtClean="0"/>
              <a:t>A </a:t>
            </a:r>
            <a:r>
              <a:rPr lang="en-US" sz="2200" u="sng" dirty="0" smtClean="0"/>
              <a:t>radius</a:t>
            </a:r>
            <a:r>
              <a:rPr lang="en-US" sz="2200" dirty="0" smtClean="0"/>
              <a:t> is a segment that has one endpoint at the center and the other endpoint on the circle.</a:t>
            </a:r>
          </a:p>
          <a:p>
            <a:r>
              <a:rPr lang="en-US" sz="2200" u="sng" dirty="0" smtClean="0"/>
              <a:t>Congruent circles </a:t>
            </a:r>
            <a:r>
              <a:rPr lang="en-US" sz="2200" dirty="0" smtClean="0"/>
              <a:t>have congruent radii.</a:t>
            </a:r>
          </a:p>
          <a:p>
            <a:r>
              <a:rPr lang="en-US" sz="2200" dirty="0" smtClean="0"/>
              <a:t>A </a:t>
            </a:r>
            <a:r>
              <a:rPr lang="en-US" sz="2200" u="sng" dirty="0" smtClean="0"/>
              <a:t>diameter</a:t>
            </a:r>
            <a:r>
              <a:rPr lang="en-US" sz="2200" dirty="0" smtClean="0"/>
              <a:t> is a segment that contains the center of a circle and has both endpoints on the circle. </a:t>
            </a:r>
          </a:p>
          <a:p>
            <a:r>
              <a:rPr lang="en-US" sz="2200" dirty="0" smtClean="0"/>
              <a:t>A </a:t>
            </a:r>
            <a:r>
              <a:rPr lang="en-US" sz="2200" u="sng" dirty="0" smtClean="0"/>
              <a:t>central angle </a:t>
            </a:r>
            <a:r>
              <a:rPr lang="en-US" sz="2200" dirty="0" smtClean="0"/>
              <a:t>is an angle whose vertex is the center of the circle.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             						</a:t>
            </a:r>
            <a:r>
              <a:rPr lang="en-US" sz="2200" dirty="0"/>
              <a:t> </a:t>
            </a:r>
            <a:r>
              <a:rPr lang="en-US" sz="2200" dirty="0" smtClean="0"/>
              <a:t>          Circle P</a:t>
            </a:r>
            <a:endParaRPr lang="en-US" sz="2200" dirty="0"/>
          </a:p>
        </p:txBody>
      </p:sp>
      <p:sp>
        <p:nvSpPr>
          <p:cNvPr id="4" name="Oval 3"/>
          <p:cNvSpPr/>
          <p:nvPr/>
        </p:nvSpPr>
        <p:spPr>
          <a:xfrm>
            <a:off x="5867400" y="5029200"/>
            <a:ext cx="1524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23622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Real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researcher surveyed 2000 members of a club to find their ages. The graph shows the survey results. Find the measure of each central angle in the circle graph.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800600" y="3124200"/>
            <a:ext cx="3048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r>
              <a:rPr lang="en-US" dirty="0" smtClean="0"/>
              <a:t>An arc is a part of a circle. One type of arc, a </a:t>
            </a:r>
            <a:r>
              <a:rPr lang="en-US" u="sng" dirty="0" smtClean="0"/>
              <a:t>semicircle</a:t>
            </a:r>
            <a:r>
              <a:rPr lang="en-US" dirty="0" smtClean="0"/>
              <a:t>, is half of a circle. A </a:t>
            </a:r>
            <a:r>
              <a:rPr lang="en-US" u="sng" dirty="0" smtClean="0"/>
              <a:t>minor arc </a:t>
            </a:r>
            <a:r>
              <a:rPr lang="en-US" dirty="0" smtClean="0"/>
              <a:t>is smaller than a semicircle. A </a:t>
            </a:r>
            <a:r>
              <a:rPr lang="en-US" u="sng" dirty="0" smtClean="0"/>
              <a:t>major arc </a:t>
            </a:r>
            <a:r>
              <a:rPr lang="en-US" dirty="0" smtClean="0"/>
              <a:t>is greater than a semicircle.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934200" y="4038600"/>
            <a:ext cx="1524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05200" y="3962400"/>
            <a:ext cx="1524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" y="3886200"/>
            <a:ext cx="1524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an Arc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161607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Semicircle		Minor Arc		Major Arc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-3 letters			-2 letters		-3 letters</a:t>
            </a:r>
          </a:p>
          <a:p>
            <a:pPr>
              <a:buFontTx/>
              <a:buChar char="-"/>
            </a:pPr>
            <a:r>
              <a:rPr lang="en-US" dirty="0" smtClean="0"/>
              <a:t>Equals 180		-Equals the		-Equals 360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	        measure of the   	minus the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       central angle		 minor arc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356" y="2120099"/>
            <a:ext cx="161607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99" y="2083445"/>
            <a:ext cx="161607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95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Identifying Arcs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the minor arcs, major arcs, and semicircles in circle P with point A as an endpoint.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19400" y="2819400"/>
            <a:ext cx="25908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Adjacent Arcs – are arcs of the same circle that have exactly one point in common.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48000" y="2743200"/>
            <a:ext cx="22860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Postulate 7-1: Arc addition postulate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measure of the arc formed by two adjacent arcs is the sum of the measures of the two arcs.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48200" y="3276600"/>
            <a:ext cx="2819400" cy="228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the measures of arcs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m XY and m DXM in circle C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90800" y="2590800"/>
            <a:ext cx="25908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330</TotalTime>
  <Words>509</Words>
  <Application>Microsoft Office PowerPoint</Application>
  <PresentationFormat>On-screen Show (4:3)</PresentationFormat>
  <Paragraphs>61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7-6 Circles and Arcs  M11.C.1</vt:lpstr>
      <vt:lpstr>Vocabulary</vt:lpstr>
      <vt:lpstr>Example: Real World</vt:lpstr>
      <vt:lpstr>Vocabulary</vt:lpstr>
      <vt:lpstr>Naming an Arc</vt:lpstr>
      <vt:lpstr>Example: Identifying Arcs</vt:lpstr>
      <vt:lpstr>Vocabulary</vt:lpstr>
      <vt:lpstr>Postulate 7-1: Arc addition postulate</vt:lpstr>
      <vt:lpstr>Example: Finding the measures of arcs</vt:lpstr>
      <vt:lpstr>Vocabulary</vt:lpstr>
      <vt:lpstr>Circumference of a Circle</vt:lpstr>
      <vt:lpstr>Vocabulary</vt:lpstr>
      <vt:lpstr>Example: Real World</vt:lpstr>
      <vt:lpstr>Vocabulary</vt:lpstr>
      <vt:lpstr>Arc Length</vt:lpstr>
      <vt:lpstr>Finding Arc Length</vt:lpstr>
      <vt:lpstr>Vocabulary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7-6 Circles and Arcs  M11.C.1</dc:title>
  <dc:creator>jtc5056</dc:creator>
  <cp:lastModifiedBy>User</cp:lastModifiedBy>
  <cp:revision>16</cp:revision>
  <dcterms:created xsi:type="dcterms:W3CDTF">2011-10-02T18:26:53Z</dcterms:created>
  <dcterms:modified xsi:type="dcterms:W3CDTF">2014-04-01T11:36:48Z</dcterms:modified>
</cp:coreProperties>
</file>